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03.03.2018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03.03.2018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03.03.2018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03.03.2018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03.03.2018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03.03.2018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03.03.2018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03.03.2018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esktop\Ч 8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28726" y="0"/>
            <a:ext cx="10653404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500098" y="4214818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Презентация 8 марта</a:t>
            </a:r>
          </a:p>
          <a:p>
            <a:pPr algn="ctr"/>
            <a:r>
              <a:rPr lang="ru-RU" sz="2400" i="1" dirty="0" smtClean="0"/>
              <a:t>Средняя группа</a:t>
            </a:r>
            <a:endParaRPr lang="ru-RU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-214346" y="5572140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 Морозова А.В.,</a:t>
            </a:r>
          </a:p>
          <a:p>
            <a:r>
              <a:rPr lang="ru-RU" dirty="0" smtClean="0"/>
              <a:t>в</a:t>
            </a:r>
            <a:r>
              <a:rPr lang="ru-RU" dirty="0" smtClean="0"/>
              <a:t>оспитатель </a:t>
            </a:r>
            <a:r>
              <a:rPr lang="en-US" dirty="0" smtClean="0"/>
              <a:t>I</a:t>
            </a:r>
            <a:r>
              <a:rPr lang="ru-RU" dirty="0" smtClean="0"/>
              <a:t> </a:t>
            </a:r>
            <a:r>
              <a:rPr lang="ru-RU" dirty="0" smtClean="0"/>
              <a:t>кк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Ч 8\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214422"/>
            <a:ext cx="5786448" cy="49291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428604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Я – Карлсон, который живет на крыше!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Ч 8\824ab6fd526f6dc08d4d420637bc6f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8267700" cy="552925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357166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Я и мой друг Малыш</a:t>
            </a:r>
            <a:endParaRPr lang="ru-RU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Ч 8\44-2_783x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290"/>
            <a:ext cx="7458075" cy="48577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5572140"/>
            <a:ext cx="7500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Мамины помощники</a:t>
            </a:r>
            <a:endParaRPr lang="ru-RU" sz="4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Admin\Desktop\Ч 8\maxresdefault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8286808" cy="51613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500042"/>
            <a:ext cx="8215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Выглянуло солнышко из-за серых туч</a:t>
            </a:r>
            <a:endParaRPr lang="ru-RU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esktop\Ч 8\maxresdefault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858312" cy="6429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Ч 8\maxresdefault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Ч 8\img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2515335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928934"/>
            <a:ext cx="2457637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214678" y="642918"/>
            <a:ext cx="4429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8 марта- день торжественный,</a:t>
            </a:r>
          </a:p>
          <a:p>
            <a:r>
              <a:rPr lang="ru-RU" sz="2000" dirty="0" smtClean="0"/>
              <a:t>День радости и красоты.</a:t>
            </a:r>
          </a:p>
          <a:p>
            <a:r>
              <a:rPr lang="ru-RU" sz="2000" dirty="0" smtClean="0"/>
              <a:t>На всей земле он дарит женщинам</a:t>
            </a:r>
          </a:p>
          <a:p>
            <a:r>
              <a:rPr lang="ru-RU" sz="2000" dirty="0" smtClean="0"/>
              <a:t>Свои улыбки и цветы.</a:t>
            </a:r>
            <a:endParaRPr lang="ru-RU" sz="2000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077028" y="2852534"/>
            <a:ext cx="2950747" cy="438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643306" y="714356"/>
            <a:ext cx="4714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Пусть узнает целый свет,</a:t>
            </a:r>
          </a:p>
          <a:p>
            <a:r>
              <a:rPr lang="ru-RU" sz="2800" dirty="0" smtClean="0"/>
              <a:t>То дороже мамы нет!</a:t>
            </a:r>
            <a:endParaRPr lang="ru-RU" sz="28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00042"/>
            <a:ext cx="2928958" cy="430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357166"/>
            <a:ext cx="241826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00034" y="428604"/>
            <a:ext cx="237727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71472" y="4286256"/>
            <a:ext cx="80724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Мама - первое слово,</a:t>
            </a:r>
          </a:p>
          <a:p>
            <a:pPr algn="ctr"/>
            <a:r>
              <a:rPr lang="ru-RU" sz="2800" dirty="0" smtClean="0"/>
              <a:t>Главное слово в каждой судьбе.</a:t>
            </a:r>
            <a:endParaRPr lang="ru-RU" sz="2800" dirty="0" smtClean="0"/>
          </a:p>
          <a:p>
            <a:pPr algn="ctr"/>
            <a:r>
              <a:rPr lang="ru-RU" sz="2800" dirty="0" smtClean="0"/>
              <a:t>Мама жизнь подарила,</a:t>
            </a:r>
          </a:p>
          <a:p>
            <a:pPr algn="ctr"/>
            <a:r>
              <a:rPr lang="ru-RU" sz="2800" dirty="0" smtClean="0"/>
              <a:t>Мир подарила мне и тебе. 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Ч 8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973" y="571500"/>
            <a:ext cx="7620027" cy="57150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Ч 8\grandma-with-grandkids-clipart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4798" y="214290"/>
            <a:ext cx="4611845" cy="464347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28860" y="5286388"/>
            <a:ext cx="5214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Мы очень любим бабушку,</a:t>
            </a:r>
          </a:p>
          <a:p>
            <a:pPr algn="ctr"/>
            <a:r>
              <a:rPr lang="ru-RU" dirty="0" smtClean="0"/>
              <a:t>Мы очень дружим с ней.</a:t>
            </a:r>
          </a:p>
          <a:p>
            <a:pPr algn="ctr"/>
            <a:r>
              <a:rPr lang="ru-RU" dirty="0" smtClean="0"/>
              <a:t>С хорошей, доброй бабушкой</a:t>
            </a:r>
          </a:p>
          <a:p>
            <a:pPr algn="ctr"/>
            <a:r>
              <a:rPr lang="ru-RU" dirty="0" smtClean="0"/>
              <a:t>Ребятам веселей.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Ч 8\lyubov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81000"/>
            <a:ext cx="4619636" cy="46196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57356" y="5357826"/>
            <a:ext cx="5072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Женский день 8 марта -</a:t>
            </a:r>
          </a:p>
          <a:p>
            <a:pPr algn="ctr"/>
            <a:r>
              <a:rPr lang="ru-RU" sz="2000" dirty="0" smtClean="0"/>
              <a:t>Открывает он весну.</a:t>
            </a:r>
          </a:p>
          <a:p>
            <a:pPr algn="ctr"/>
            <a:r>
              <a:rPr lang="ru-RU" sz="2000" dirty="0" smtClean="0"/>
              <a:t>Поздравляю всех девчонок,</a:t>
            </a:r>
          </a:p>
          <a:p>
            <a:pPr algn="ctr"/>
            <a:r>
              <a:rPr lang="ru-RU" sz="2000" dirty="0" smtClean="0"/>
              <a:t>А особенно одну.</a:t>
            </a:r>
            <a:endParaRPr lang="ru-RU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106</TotalTime>
  <Words>122</Words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12</cp:revision>
  <dcterms:created xsi:type="dcterms:W3CDTF">2018-03-03T12:46:43Z</dcterms:created>
  <dcterms:modified xsi:type="dcterms:W3CDTF">2018-03-03T17:31:22Z</dcterms:modified>
</cp:coreProperties>
</file>